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2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5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8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4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2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5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5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5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2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AAD11C-314A-43FC-B822-24452054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4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43A0-5966-4E7A-9A0E-9220F084C29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026" name="Picture 2" descr="C:\Users\Shinori\Documents\проекты\Новая папка\fon-59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783066"/>
            <a:ext cx="12575444" cy="82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u="db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anose="02000400000000000000" pitchFamily="2" charset="0"/>
              </a:rPr>
              <a:t>На </a:t>
            </a:r>
            <a:r>
              <a:rPr lang="ru-RU" sz="6600" b="1" u="db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anose="02000400000000000000" pitchFamily="2" charset="0"/>
              </a:rPr>
              <a:t>С</a:t>
            </a:r>
            <a:r>
              <a:rPr lang="ru-RU" sz="6600" b="1" u="db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anose="02000400000000000000" pitchFamily="2" charset="0"/>
              </a:rPr>
              <a:t>вятой земле</a:t>
            </a:r>
            <a:endParaRPr lang="ru-RU" sz="6600" b="1" u="db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ntino script" panose="02000400000000000000" pitchFamily="2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390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u="db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anose="02000400000000000000" pitchFamily="2" charset="0"/>
              </a:rPr>
              <a:t>Крещение на реке Иордан</a:t>
            </a:r>
            <a:endParaRPr lang="ru-RU" sz="4800" b="1" u="db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ntino script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8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77851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После обряда крещения человек выглядит умиротворенным, спокойным и счастливым. Это чистая правда!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Shinori\Documents\проекты\Новая папк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63" y="516038"/>
            <a:ext cx="4178226" cy="3124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450" y="2055692"/>
            <a:ext cx="28803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Вход к месту крещения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hinori\Documents\проекты\Новая пап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8233"/>
            <a:ext cx="4307260" cy="3234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4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21396"/>
            <a:ext cx="296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«Добро пожаловать в </a:t>
            </a:r>
            <a:r>
              <a:rPr lang="ru-RU" sz="2400" b="1" dirty="0" err="1" smtClean="0">
                <a:solidFill>
                  <a:schemeClr val="bg1"/>
                </a:solidFill>
              </a:rPr>
              <a:t>Ярденит</a:t>
            </a:r>
            <a:r>
              <a:rPr lang="ru-RU" sz="2400" b="1" dirty="0" smtClean="0">
                <a:solidFill>
                  <a:schemeClr val="bg1"/>
                </a:solidFill>
              </a:rPr>
              <a:t>, место крещения в реке Иордан»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hinori\Documents\проекты\Новая пап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73" y="484800"/>
            <a:ext cx="4298206" cy="32265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8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Shinori\Documents\проекты\Новая пап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03" y="354617"/>
            <a:ext cx="4782123" cy="3575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8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06061"/>
            <a:ext cx="3441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«Река Иордан, место крещения».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стене, отделяющей место крещения от улицы, висят евангельские тексты на разных языках мира. Они повествуют о крещении Иисуса Христа.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hinori\Documents\проекты\Новая пап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50" y="528830"/>
            <a:ext cx="4457452" cy="3343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6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«И было в те дни, пришел Иисус из Назарета Галилейского и крестился от Иоанна в Иордане. И когда выходил из воды, тотчас увидел Иоанн разверзающиеся небеса и Духа, как голубя, сходящего на Него. И глас был с небес: Ты Сын мой возлюбленный, в Котором Мое благоговение. (Евангелие от Марка 1: 9- 11)»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Shinori\Documents\проекты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9179"/>
            <a:ext cx="4374430" cy="3275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58471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Именно здесь крестились паломники со всего света.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Shinori\Documents\проекты\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04" y="540395"/>
            <a:ext cx="4204543" cy="3136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0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53356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Считается, что родственникам надо креститься вместе. А крестильную рубашку после обряда нужно обязательно сохранить.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Shinori\Documents\проекты\Новая папк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16" y="404664"/>
            <a:ext cx="4340920" cy="3262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5329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Река Иордан, вид в другую сторону от места крещения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886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©Егорова Елизавета, 2014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Shinori\Documents\проекты\Новая папк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932882" cy="29479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5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219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Святой земле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Shinori</dc:creator>
  <cp:lastModifiedBy>Shinori</cp:lastModifiedBy>
  <cp:revision>6</cp:revision>
  <dcterms:created xsi:type="dcterms:W3CDTF">2014-05-27T19:38:52Z</dcterms:created>
  <dcterms:modified xsi:type="dcterms:W3CDTF">2014-05-27T20:31:18Z</dcterms:modified>
</cp:coreProperties>
</file>